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22"/>
  </p:notesMasterIdLst>
  <p:sldIdLst>
    <p:sldId id="258" r:id="rId3"/>
    <p:sldId id="356" r:id="rId4"/>
    <p:sldId id="259" r:id="rId5"/>
    <p:sldId id="420" r:id="rId6"/>
    <p:sldId id="429" r:id="rId7"/>
    <p:sldId id="265" r:id="rId8"/>
    <p:sldId id="266" r:id="rId9"/>
    <p:sldId id="267" r:id="rId10"/>
    <p:sldId id="430" r:id="rId11"/>
    <p:sldId id="270" r:id="rId12"/>
    <p:sldId id="410" r:id="rId13"/>
    <p:sldId id="419" r:id="rId14"/>
    <p:sldId id="271" r:id="rId15"/>
    <p:sldId id="272" r:id="rId16"/>
    <p:sldId id="273" r:id="rId17"/>
    <p:sldId id="274" r:id="rId18"/>
    <p:sldId id="275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A10"/>
    <a:srgbClr val="0000CC"/>
    <a:srgbClr val="006600"/>
    <a:srgbClr val="663300"/>
    <a:srgbClr val="FF0000"/>
    <a:srgbClr val="6600CC"/>
    <a:srgbClr val="FF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108" d="100"/>
          <a:sy n="108" d="100"/>
        </p:scale>
        <p:origin x="174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82638-BC39-4661-8F8C-F82273348C2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49D2E-D83F-4C2C-8A3B-B9E84C00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49D2E-D83F-4C2C-8A3B-B9E84C00A5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3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C7FD-9742-4F73-935F-FCBBA226C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3513-BA6A-4E24-8AF2-E1A9F7FEE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E4986-1589-4D94-B86F-1114C6F1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CD33D-0FF9-4ED5-B91A-D7D0E151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73F2A-A900-4BB3-B53E-6C3D60B8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767BA-E1D6-470E-ADB7-8D0FDECC6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74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EF22-BF99-47AD-911D-3635057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C3E1A-8043-4D50-B9E1-8E321C5D1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9C89-CDC4-48DD-8DA0-5D6B1235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F114A-A352-4434-B778-64F8D68F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F0A9-B4E1-4073-B6B7-16B7FA73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80542-BDB8-43D1-801C-A83DDF878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76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A8DFE-8825-4A8D-B3C5-C4276586F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F6534-9F29-4B15-B7B3-E3C103BA3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F2DE-38CD-44B0-B819-CBA79997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B40B3-38FF-4EA8-8D93-B35EB8F3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48C94-F4D4-45D5-B93C-4A143802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106B9-D062-4B4B-B700-576FBF51E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6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E783A7-5C75-48C9-9CCE-A7F97F84A7A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B24F3-A888-4984-BC4C-887D5694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89864-D87F-40ED-9C6A-055EB9E5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5E463-2067-4154-8ADE-873A4F95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744FF-3E28-4560-A79B-70A6F953F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394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CFB8-D2A7-42CB-B004-B4EA036E5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267A5-E1B6-43C7-8EF0-2C24D6AE0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89B68-60E0-4341-9FE2-3D314DCC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6D969-82DA-4F89-8740-C7B663D4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58D5-2432-4D50-A193-9262917C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8981-E916-4E2A-8063-8906050D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79C0-40F4-41C4-B0DF-AA0A01557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704BA-945A-48C4-9687-872557E3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63178-DCF5-4F38-BD3E-5068A160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6C023-C6D5-4AC8-B195-46DABF3E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EC8A-A36A-44D8-A3EA-3E6BA3F7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D175-27C3-4D24-B9FD-2D194F512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CA423-40D3-4210-9B7D-89D41EAB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90FF-D4A5-454B-B1DE-AA4D6D4E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EA076-9D57-4509-BCA4-23D4FA49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A2EB-1A47-41AE-9140-523C555D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36AE9-FF7B-406A-AE01-8F09EF4F3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236C9-D600-461B-BB8A-7A8AFF77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6B53D-083D-4577-8DEE-B6EFB1A5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33949-6141-4988-9FC7-893201F6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68B72-1C8D-4C5E-8FBF-56F8D5D0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8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4CF7-8644-44BA-9915-439B6557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14BC1-CDDF-495B-8C56-8D29792E0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60FD8-EBBC-4824-BA95-09A5773AF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72566-1DAE-422E-A407-0E46194EE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EA15E-65D3-49A7-95CA-BE6A74DED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932FC-2924-48E3-91F4-0C2ACFB9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2A998-C113-44A3-95A0-297E48AF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B5786-D953-44CC-A60F-BBD2194B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4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2D24-DCE7-46DE-8EA9-7ADB4715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D162B-5C72-4262-A5A9-F0BB93B6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7C6-60D6-40AC-A4C3-4C679051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B12CF-F122-41F2-8187-FF5A5713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5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42641-9065-4D72-8421-B7335DA1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547D9-E937-4619-8AB8-93619808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E2625-E1CC-4292-9FF5-898BCAA7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4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2C12-954B-45AB-BE1C-6A9017AA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77707-66FC-4E96-91C5-50EC12A0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E9B8-C12B-4DA9-8569-834AE27E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BA389-B159-4207-9DE1-CCF1483D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93D20-120C-4E88-8C0B-800E308C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87D5F-5144-4486-BF10-DF92027C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993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FDF0-B476-4913-8F07-26071D1A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2564D-9951-4462-BC8B-84164279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3AF20-56BA-46E9-B6FC-D985D3CD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E0184-5D47-4E85-A67C-F6EB9B6D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E163E-435C-4E79-BDED-3DB51BDF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C29BC-E721-4504-9774-1FD000A9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36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D98F-B145-4514-BEC2-AEE76D8C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8BA7A4-F3E4-47F7-83F9-43187D580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E02D8-802C-42D6-8EB7-293B40B3C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8F265-3E8D-4789-988E-64D4516B2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25692-72EB-4315-846C-C7BA1962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F86EB-FC6F-4E86-B3F4-62826061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20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252F-DD4E-43FC-915F-9C6378F7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336DFF-A868-4FA2-8314-34EF3A320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3BE0-6A4C-425A-97C2-FA02452B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E23C2-46C6-4D2C-9F5F-1A9DD5F5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CA0CF-7F23-481B-9D7E-08572FD7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37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0A8BB-7803-4B0A-9538-09B293A96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F7CE4-65B8-4723-9966-56F20F53C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F1AF4-74F4-4C80-B085-E06BB309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65457-5CD1-463A-A162-4A4B00E0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EE96C-9DE8-4B1F-935F-E27921FF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43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E783A7-5C75-48C9-9CCE-A7F97F84A7A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B24F3-A888-4984-BC4C-887D5694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89864-D87F-40ED-9C6A-055EB9E5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5E463-2067-4154-8ADE-873A4F95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744FF-3E28-4560-A79B-70A6F953F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67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84BD-E5C9-4A5C-87BF-9E486449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A49F-1F05-44B4-B898-F4CE896B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31A95-C97A-4C3D-901B-C967F020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6079C-B856-4D9D-BF82-D769FE15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EB482-CE2E-406C-8BD8-928BB200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F1D6C-FF3E-4D5A-AD21-FBE1692E3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DD1D-D6AF-4915-8CA5-0454334C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D78B-C542-4DC3-9124-D7344124C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D9EF0-E342-4263-BB28-27A201F50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852CA-76D3-48C3-A57A-8D8DE8AC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96469-44A9-49E9-BDA2-DF3F0C8D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DBFA8-529E-4ACD-A00F-6BE2DB3C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81F7-AD13-4EA4-939E-727650FE2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6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8E4F-D846-418E-87D0-BF8E50A2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B42C-6C2A-4A73-923B-91DBEF79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D84DB-FE6E-4D54-8D37-DA4EEEE4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64911-D3E7-48AF-B467-1EE5AC569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1AA51-848F-426A-8BFE-3E45BBF5C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C60DE2-6EAC-4416-BE13-5537431B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A26606-1D4A-4462-96FD-22A5E946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43B43-CF2E-4059-BB8A-6806D618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157E3-D1FF-4E68-83FE-BBEF62AAC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83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620D-D5B3-45AF-9173-A230C9AF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B1D14-486B-4322-8266-C884B674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F9CB8-687C-44FB-93B6-D6F896F5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B7B86-B6A7-4ECF-B4A5-4FC73BDC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A0FC0-4981-48DD-85A0-72CEC75AC3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09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3676C-3647-429F-91B0-C0A29FA7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AFE65-F0D3-4F26-989F-C757FD3D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9BBBA-FFE2-41AA-AC38-F8FF6A51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6CF69-07E9-4350-AAC7-6CCC7A41F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7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DB1-7C4F-4379-A87B-97385AC2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3269F-DEC2-40F1-B704-0CF1B50FB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C9BD2-2927-4BD4-A267-BF9FE2EE4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CE1AB-7AA2-4D03-9F3F-AC9B791FB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9C46F-3142-4161-8338-8C2E084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972D9-50D0-4CE4-9A09-6C01BBDE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F05A3-17A4-4177-8156-006591858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31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51C9-3928-4139-AFE0-E65EEDFD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F3B3D-DE2D-4F42-AB71-4149D06E2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637C3-F3FB-4F29-97A7-2AB1EA2C4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19592-AC56-4A21-93EF-D0332226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E2E3-3D05-4CEB-A496-7E948EF0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CC686-86FF-448E-8D0D-E3206D19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D87D5-73EA-4C6F-9234-40667C721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5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41477345-B38C-46F9-9628-4100A0BB0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F9F9655-2466-46E9-A604-06BC636CE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30C04487-492B-4FFE-81B0-3ECD06FDBF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7DB26769-386F-4846-930B-3CA6D9D99D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DADFD020-960E-4787-8382-A99006AE37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E35A3BA-996E-48A6-98AE-1D90474C2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2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6A1F6-43E8-427D-BF28-5289D5A9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91400-27B4-4A5F-B9A5-FC18442E8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2B10-5513-4339-BF1F-265DBC60E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D3D6E-9D2B-4CE1-9494-0D82746F9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48449-3B17-4AD2-98A8-837CBF715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A3BA-996E-48A6-98AE-1D90474C29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84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11.xml"/><Relationship Id="rId4" Type="http://schemas.openxmlformats.org/officeDocument/2006/relationships/image" Target="http://lh3.ggpht.com/_9F9_RUESS2E/SwrW24_NVXI/AAAAAAAABqc/WoB_AWg65rQ/s800/Clever-and-Creative-Antismoking-ads-by-lucaszoltowski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XUAN%20BACH\XUAN\CHUONG%20TRINH\CLB%20Mon%20Hoc%20(%20CHUAN)\Mo%20uoc%20ngay%20mai.mp3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icture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20200" cy="68580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591469" y="2487504"/>
            <a:ext cx="6934200" cy="18829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Dục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Công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Dân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8</a:t>
            </a:r>
          </a:p>
        </p:txBody>
      </p:sp>
      <p:pic>
        <p:nvPicPr>
          <p:cNvPr id="3076" name="Picture 4" descr="j02835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0571">
            <a:off x="6934200" y="381000"/>
            <a:ext cx="1811338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 descr="j02835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53">
            <a:off x="609600" y="4876800"/>
            <a:ext cx="16827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25673-2C28-47B4-8F26-CC5249F29068}"/>
              </a:ext>
            </a:extLst>
          </p:cNvPr>
          <p:cNvSpPr txBox="1"/>
          <p:nvPr/>
        </p:nvSpPr>
        <p:spPr>
          <a:xfrm>
            <a:off x="1591469" y="160829"/>
            <a:ext cx="624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3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BẠCH ĐẰNG</a:t>
            </a:r>
          </a:p>
        </p:txBody>
      </p:sp>
    </p:spTree>
    <p:extLst>
      <p:ext uri="{BB962C8B-B14F-4D97-AF65-F5344CB8AC3E}">
        <p14:creationId xmlns:p14="http://schemas.microsoft.com/office/powerpoint/2010/main" val="18797507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-189002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400" b="1" i="1" u="sng" dirty="0">
              <a:solidFill>
                <a:srgbClr val="FF0000"/>
              </a:solidFill>
            </a:endParaRPr>
          </a:p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Những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hành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đây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660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tôn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trọng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khác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31063" y="89562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bệnh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viện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42900" y="1237128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18486" y="192778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c)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đùa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nghịch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6200" y="2298947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d) </a:t>
            </a:r>
            <a:r>
              <a:rPr lang="en-US" sz="2400" dirty="0" err="1">
                <a:latin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đùa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ầm</a:t>
            </a:r>
            <a:r>
              <a:rPr lang="en-US" sz="2400" dirty="0">
                <a:latin typeface="Times New Roman" pitchFamily="18" charset="0"/>
              </a:rPr>
              <a:t> ĩ </a:t>
            </a:r>
            <a:r>
              <a:rPr lang="en-US" sz="2400" dirty="0" err="1">
                <a:latin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đám</a:t>
            </a:r>
            <a:r>
              <a:rPr lang="en-US" sz="2400" dirty="0">
                <a:latin typeface="Times New Roman" pitchFamily="18" charset="0"/>
              </a:rPr>
              <a:t> tang.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04800" y="2648503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đ) </a:t>
            </a:r>
            <a:r>
              <a:rPr lang="en-US" sz="2400" dirty="0" err="1">
                <a:latin typeface="Times New Roman" pitchFamily="18" charset="0"/>
              </a:rPr>
              <a:t>Bật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khuya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04800" y="2978458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e) </a:t>
            </a:r>
            <a:r>
              <a:rPr lang="en-US" sz="2400" dirty="0" err="1">
                <a:latin typeface="Times New Roman" pitchFamily="18" charset="0"/>
              </a:rPr>
              <a:t>Châm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chọc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giễu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85935" y="3290658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g) </a:t>
            </a:r>
            <a:r>
              <a:rPr lang="en-US" sz="2400" dirty="0" err="1">
                <a:latin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76200" y="373084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h) </a:t>
            </a:r>
            <a:r>
              <a:rPr lang="en-US" sz="2400" dirty="0" err="1">
                <a:latin typeface="Times New Roman" pitchFamily="18" charset="0"/>
              </a:rPr>
              <a:t>Coi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miệt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khổ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85935" y="413033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28600" y="5486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247835" y="4517995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k)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chê</a:t>
            </a:r>
            <a:r>
              <a:rPr lang="en-US" sz="2400" dirty="0">
                <a:latin typeface="Times New Roman" pitchFamily="18" charset="0"/>
              </a:rPr>
              <a:t> bai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47835" y="4962618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l) </a:t>
            </a:r>
            <a:r>
              <a:rPr lang="en-US" sz="2400" dirty="0" err="1">
                <a:latin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nạt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237478" y="5353235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m) </a:t>
            </a:r>
            <a:r>
              <a:rPr lang="en-US" sz="2400" dirty="0" err="1">
                <a:latin typeface="Times New Roman" pitchFamily="18" charset="0"/>
              </a:rPr>
              <a:t>Gây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</a:rPr>
              <a:t>, to </a:t>
            </a:r>
            <a:r>
              <a:rPr lang="en-US" sz="2400" dirty="0" err="1">
                <a:latin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237478" y="5810435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n) </a:t>
            </a:r>
            <a:r>
              <a:rPr lang="en-US" sz="2400" dirty="0" err="1">
                <a:latin typeface="Times New Roman" pitchFamily="18" charset="0"/>
              </a:rPr>
              <a:t>Vứt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37478" y="6255058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o) </a:t>
            </a:r>
            <a:r>
              <a:rPr lang="en-US" sz="2400" dirty="0" err="1">
                <a:latin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lổi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EB26CD7F-65BA-4E27-81CF-A1E24BDC6237}"/>
              </a:ext>
            </a:extLst>
          </p:cNvPr>
          <p:cNvSpPr/>
          <p:nvPr/>
        </p:nvSpPr>
        <p:spPr>
          <a:xfrm>
            <a:off x="304800" y="1335362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6660C763-B41F-44E6-9625-341EC7A0C4B3}"/>
              </a:ext>
            </a:extLst>
          </p:cNvPr>
          <p:cNvSpPr/>
          <p:nvPr/>
        </p:nvSpPr>
        <p:spPr>
          <a:xfrm>
            <a:off x="342900" y="2047507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A30C8E00-34D1-4BF8-9B2C-220C66B7D79B}"/>
              </a:ext>
            </a:extLst>
          </p:cNvPr>
          <p:cNvSpPr/>
          <p:nvPr/>
        </p:nvSpPr>
        <p:spPr>
          <a:xfrm>
            <a:off x="331063" y="2386701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56FA5E86-BFC9-4793-A6BA-9D6110E74824}"/>
              </a:ext>
            </a:extLst>
          </p:cNvPr>
          <p:cNvSpPr/>
          <p:nvPr/>
        </p:nvSpPr>
        <p:spPr>
          <a:xfrm>
            <a:off x="342900" y="2759253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: 8 Points 24">
            <a:extLst>
              <a:ext uri="{FF2B5EF4-FFF2-40B4-BE49-F238E27FC236}">
                <a16:creationId xmlns:a16="http://schemas.microsoft.com/office/drawing/2014/main" id="{3696277B-FD65-47C4-AF95-3D4AFCAE5B22}"/>
              </a:ext>
            </a:extLst>
          </p:cNvPr>
          <p:cNvSpPr/>
          <p:nvPr/>
        </p:nvSpPr>
        <p:spPr>
          <a:xfrm>
            <a:off x="304800" y="3088237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63BA60FE-61AC-4E2C-991B-A1328270BF55}"/>
              </a:ext>
            </a:extLst>
          </p:cNvPr>
          <p:cNvSpPr/>
          <p:nvPr/>
        </p:nvSpPr>
        <p:spPr>
          <a:xfrm>
            <a:off x="331063" y="3825457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: 8 Points 26">
            <a:extLst>
              <a:ext uri="{FF2B5EF4-FFF2-40B4-BE49-F238E27FC236}">
                <a16:creationId xmlns:a16="http://schemas.microsoft.com/office/drawing/2014/main" id="{CC9D990B-06F4-46EF-8B0D-4F16D25DCC84}"/>
              </a:ext>
            </a:extLst>
          </p:cNvPr>
          <p:cNvSpPr/>
          <p:nvPr/>
        </p:nvSpPr>
        <p:spPr>
          <a:xfrm>
            <a:off x="253383" y="4625194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AAEAC5D0-D52C-4035-9BD3-3B554F3AEA2F}"/>
              </a:ext>
            </a:extLst>
          </p:cNvPr>
          <p:cNvSpPr/>
          <p:nvPr/>
        </p:nvSpPr>
        <p:spPr>
          <a:xfrm>
            <a:off x="256712" y="5077862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: 8 Points 28">
            <a:extLst>
              <a:ext uri="{FF2B5EF4-FFF2-40B4-BE49-F238E27FC236}">
                <a16:creationId xmlns:a16="http://schemas.microsoft.com/office/drawing/2014/main" id="{4FF56392-450F-4059-A9DA-C964949D6E17}"/>
              </a:ext>
            </a:extLst>
          </p:cNvPr>
          <p:cNvSpPr/>
          <p:nvPr/>
        </p:nvSpPr>
        <p:spPr>
          <a:xfrm>
            <a:off x="285565" y="5468479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BE109F00-33AE-4E86-9404-737FB110E693}"/>
              </a:ext>
            </a:extLst>
          </p:cNvPr>
          <p:cNvSpPr/>
          <p:nvPr/>
        </p:nvSpPr>
        <p:spPr>
          <a:xfrm>
            <a:off x="256343" y="5913180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E9B21AAE-D248-424B-8F9E-AEF419B16D96}"/>
              </a:ext>
            </a:extLst>
          </p:cNvPr>
          <p:cNvSpPr/>
          <p:nvPr/>
        </p:nvSpPr>
        <p:spPr>
          <a:xfrm>
            <a:off x="247465" y="6370380"/>
            <a:ext cx="304800" cy="31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36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>
            <a:extLst>
              <a:ext uri="{FF2B5EF4-FFF2-40B4-BE49-F238E27FC236}">
                <a16:creationId xmlns:a16="http://schemas.microsoft.com/office/drawing/2014/main" id="{DB337BC5-C1CB-4AAC-A474-0F4366411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"/>
            <a:ext cx="7162800" cy="908050"/>
          </a:xfrm>
          <a:prstGeom prst="irregularSeal1">
            <a:avLst/>
          </a:prstGeom>
          <a:gradFill rotWithShape="1">
            <a:gsLst>
              <a:gs pos="0">
                <a:srgbClr val="FF9933"/>
              </a:gs>
              <a:gs pos="100000">
                <a:srgbClr val="CC00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95235" name="Oval 3">
            <a:extLst>
              <a:ext uri="{FF2B5EF4-FFF2-40B4-BE49-F238E27FC236}">
                <a16:creationId xmlns:a16="http://schemas.microsoft.com/office/drawing/2014/main" id="{F1376BBD-6D14-41B7-9AA6-ECF802BE6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2875"/>
            <a:ext cx="685800" cy="685800"/>
          </a:xfrm>
          <a:prstGeom prst="ellipse">
            <a:avLst/>
          </a:prstGeom>
          <a:solidFill>
            <a:schemeClr val="bg2">
              <a:alpha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236" name="Oval 4">
            <a:extLst>
              <a:ext uri="{FF2B5EF4-FFF2-40B4-BE49-F238E27FC236}">
                <a16:creationId xmlns:a16="http://schemas.microsoft.com/office/drawing/2014/main" id="{3CAF4A22-645C-4D67-B1FB-8731F0C69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060575"/>
            <a:ext cx="685800" cy="685800"/>
          </a:xfrm>
          <a:prstGeom prst="ellipse">
            <a:avLst/>
          </a:prstGeom>
          <a:solidFill>
            <a:srgbClr val="CC99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5237" name="Oval 5">
            <a:extLst>
              <a:ext uri="{FF2B5EF4-FFF2-40B4-BE49-F238E27FC236}">
                <a16:creationId xmlns:a16="http://schemas.microsoft.com/office/drawing/2014/main" id="{EF164CA8-373A-493A-9597-72798267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175000"/>
            <a:ext cx="685800" cy="685800"/>
          </a:xfrm>
          <a:prstGeom prst="ellipse">
            <a:avLst/>
          </a:prstGeom>
          <a:solidFill>
            <a:srgbClr val="CC00FF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5238" name="Oval 6">
            <a:extLst>
              <a:ext uri="{FF2B5EF4-FFF2-40B4-BE49-F238E27FC236}">
                <a16:creationId xmlns:a16="http://schemas.microsoft.com/office/drawing/2014/main" id="{8534B903-A2A1-442B-A201-7E507F065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3644900"/>
            <a:ext cx="685800" cy="685800"/>
          </a:xfrm>
          <a:prstGeom prst="ellipse">
            <a:avLst/>
          </a:prstGeom>
          <a:solidFill>
            <a:srgbClr val="00FF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239" name="Oval 7">
            <a:extLst>
              <a:ext uri="{FF2B5EF4-FFF2-40B4-BE49-F238E27FC236}">
                <a16:creationId xmlns:a16="http://schemas.microsoft.com/office/drawing/2014/main" id="{E3672298-79EB-4DA4-8A8D-1A850F0F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221163"/>
            <a:ext cx="685800" cy="685800"/>
          </a:xfrm>
          <a:prstGeom prst="ellipse">
            <a:avLst/>
          </a:prstGeom>
          <a:solidFill>
            <a:schemeClr val="folHlink">
              <a:alpha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95240" name="Group 8">
            <a:extLst>
              <a:ext uri="{FF2B5EF4-FFF2-40B4-BE49-F238E27FC236}">
                <a16:creationId xmlns:a16="http://schemas.microsoft.com/office/drawing/2014/main" id="{5756B751-A8B6-4DC1-9A53-FE97AB669161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708275"/>
            <a:ext cx="5040312" cy="576263"/>
            <a:chOff x="1066" y="2659"/>
            <a:chExt cx="3175" cy="363"/>
          </a:xfrm>
        </p:grpSpPr>
        <p:sp>
          <p:nvSpPr>
            <p:cNvPr id="95241" name="Rectangle 9">
              <a:extLst>
                <a:ext uri="{FF2B5EF4-FFF2-40B4-BE49-F238E27FC236}">
                  <a16:creationId xmlns:a16="http://schemas.microsoft.com/office/drawing/2014/main" id="{792AC202-D98E-457F-B034-7005EBFCC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2" name="Rectangle 10">
              <a:extLst>
                <a:ext uri="{FF2B5EF4-FFF2-40B4-BE49-F238E27FC236}">
                  <a16:creationId xmlns:a16="http://schemas.microsoft.com/office/drawing/2014/main" id="{3453EC29-55D1-4255-9D1F-5C2395D8E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3" name="Rectangle 11">
              <a:extLst>
                <a:ext uri="{FF2B5EF4-FFF2-40B4-BE49-F238E27FC236}">
                  <a16:creationId xmlns:a16="http://schemas.microsoft.com/office/drawing/2014/main" id="{AC2B95AF-63F4-4989-A4E4-CCBCAAB54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4" name="Rectangle 12">
              <a:extLst>
                <a:ext uri="{FF2B5EF4-FFF2-40B4-BE49-F238E27FC236}">
                  <a16:creationId xmlns:a16="http://schemas.microsoft.com/office/drawing/2014/main" id="{3F98F7DE-5904-4456-86E3-B7FAC0802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5" name="Rectangle 13">
              <a:extLst>
                <a:ext uri="{FF2B5EF4-FFF2-40B4-BE49-F238E27FC236}">
                  <a16:creationId xmlns:a16="http://schemas.microsoft.com/office/drawing/2014/main" id="{CC2E375B-1D80-4C1D-B5DA-E75C96251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6" name="Rectangle 14">
              <a:extLst>
                <a:ext uri="{FF2B5EF4-FFF2-40B4-BE49-F238E27FC236}">
                  <a16:creationId xmlns:a16="http://schemas.microsoft.com/office/drawing/2014/main" id="{DB108ED8-50B4-4ED4-9BF1-6EFF2DA0B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7" name="Rectangle 15">
              <a:extLst>
                <a:ext uri="{FF2B5EF4-FFF2-40B4-BE49-F238E27FC236}">
                  <a16:creationId xmlns:a16="http://schemas.microsoft.com/office/drawing/2014/main" id="{E3F1333A-8EC8-43C2-9803-A7D0F4F50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52" name="Group 120">
            <a:extLst>
              <a:ext uri="{FF2B5EF4-FFF2-40B4-BE49-F238E27FC236}">
                <a16:creationId xmlns:a16="http://schemas.microsoft.com/office/drawing/2014/main" id="{7B8EB542-ABF6-4978-BBDE-C6C547706064}"/>
              </a:ext>
            </a:extLst>
          </p:cNvPr>
          <p:cNvGrpSpPr>
            <a:grpSpLocks/>
          </p:cNvGrpSpPr>
          <p:nvPr/>
        </p:nvGrpSpPr>
        <p:grpSpPr bwMode="auto">
          <a:xfrm>
            <a:off x="1533525" y="3857625"/>
            <a:ext cx="4321175" cy="576263"/>
            <a:chOff x="960" y="2448"/>
            <a:chExt cx="2722" cy="363"/>
          </a:xfrm>
        </p:grpSpPr>
        <p:sp>
          <p:nvSpPr>
            <p:cNvPr id="95249" name="Rectangle 17">
              <a:extLst>
                <a:ext uri="{FF2B5EF4-FFF2-40B4-BE49-F238E27FC236}">
                  <a16:creationId xmlns:a16="http://schemas.microsoft.com/office/drawing/2014/main" id="{27BAF49F-E460-4A91-88BB-1069FDB56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0" name="Rectangle 18">
              <a:extLst>
                <a:ext uri="{FF2B5EF4-FFF2-40B4-BE49-F238E27FC236}">
                  <a16:creationId xmlns:a16="http://schemas.microsoft.com/office/drawing/2014/main" id="{77ECD660-1526-4E6E-A5FB-16E136CB0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1" name="Rectangle 19">
              <a:extLst>
                <a:ext uri="{FF2B5EF4-FFF2-40B4-BE49-F238E27FC236}">
                  <a16:creationId xmlns:a16="http://schemas.microsoft.com/office/drawing/2014/main" id="{E562050C-30C3-49EE-9F31-5CE7C20CA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2" name="Rectangle 20">
              <a:extLst>
                <a:ext uri="{FF2B5EF4-FFF2-40B4-BE49-F238E27FC236}">
                  <a16:creationId xmlns:a16="http://schemas.microsoft.com/office/drawing/2014/main" id="{9BF4ACFC-1162-46CE-B704-7511FEB23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3" name="Rectangle 21">
              <a:extLst>
                <a:ext uri="{FF2B5EF4-FFF2-40B4-BE49-F238E27FC236}">
                  <a16:creationId xmlns:a16="http://schemas.microsoft.com/office/drawing/2014/main" id="{6493FEAF-C311-49E6-A411-8486C02FD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4" name="Rectangle 22">
              <a:extLst>
                <a:ext uri="{FF2B5EF4-FFF2-40B4-BE49-F238E27FC236}">
                  <a16:creationId xmlns:a16="http://schemas.microsoft.com/office/drawing/2014/main" id="{078BBB0B-6804-4EC4-BAEC-FECC780B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256" name="Group 24">
            <a:extLst>
              <a:ext uri="{FF2B5EF4-FFF2-40B4-BE49-F238E27FC236}">
                <a16:creationId xmlns:a16="http://schemas.microsoft.com/office/drawing/2014/main" id="{60F52AFF-FB24-43C5-9B88-2D7042ECD5D5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708275"/>
            <a:ext cx="5040312" cy="576263"/>
            <a:chOff x="1066" y="2659"/>
            <a:chExt cx="3175" cy="363"/>
          </a:xfrm>
        </p:grpSpPr>
        <p:sp>
          <p:nvSpPr>
            <p:cNvPr id="95257" name="Rectangle 25">
              <a:extLst>
                <a:ext uri="{FF2B5EF4-FFF2-40B4-BE49-F238E27FC236}">
                  <a16:creationId xmlns:a16="http://schemas.microsoft.com/office/drawing/2014/main" id="{CE9E2A1C-4DD2-4264-9703-B719BE684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95258" name="Rectangle 26">
              <a:extLst>
                <a:ext uri="{FF2B5EF4-FFF2-40B4-BE49-F238E27FC236}">
                  <a16:creationId xmlns:a16="http://schemas.microsoft.com/office/drawing/2014/main" id="{0D14EBD9-D8C9-44CD-AE3E-99EB69C36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59" name="Rectangle 27">
              <a:extLst>
                <a:ext uri="{FF2B5EF4-FFF2-40B4-BE49-F238E27FC236}">
                  <a16:creationId xmlns:a16="http://schemas.microsoft.com/office/drawing/2014/main" id="{7E4605C0-7499-435F-8339-98549390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</a:t>
              </a:r>
            </a:p>
          </p:txBody>
        </p:sp>
        <p:sp>
          <p:nvSpPr>
            <p:cNvPr id="95260" name="Rectangle 28">
              <a:extLst>
                <a:ext uri="{FF2B5EF4-FFF2-40B4-BE49-F238E27FC236}">
                  <a16:creationId xmlns:a16="http://schemas.microsoft.com/office/drawing/2014/main" id="{3381A6AF-F0D2-4813-8D27-0B6E2BA7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5261" name="Rectangle 29">
              <a:extLst>
                <a:ext uri="{FF2B5EF4-FFF2-40B4-BE49-F238E27FC236}">
                  <a16:creationId xmlns:a16="http://schemas.microsoft.com/office/drawing/2014/main" id="{1559BAC0-6660-485B-9C6D-3933C5CEB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95262" name="Rectangle 30">
              <a:extLst>
                <a:ext uri="{FF2B5EF4-FFF2-40B4-BE49-F238E27FC236}">
                  <a16:creationId xmlns:a16="http://schemas.microsoft.com/office/drawing/2014/main" id="{FAA62A0C-F611-4249-835F-F1BF0297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263" name="Rectangle 31">
              <a:extLst>
                <a:ext uri="{FF2B5EF4-FFF2-40B4-BE49-F238E27FC236}">
                  <a16:creationId xmlns:a16="http://schemas.microsoft.com/office/drawing/2014/main" id="{1F0D4315-40C6-4B6F-9A3D-53A8ED4FB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</p:grpSp>
      <p:grpSp>
        <p:nvGrpSpPr>
          <p:cNvPr id="95353" name="Group 121">
            <a:extLst>
              <a:ext uri="{FF2B5EF4-FFF2-40B4-BE49-F238E27FC236}">
                <a16:creationId xmlns:a16="http://schemas.microsoft.com/office/drawing/2014/main" id="{2329A1CA-D12C-4B3C-96A8-222BF2A8EB32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857625"/>
            <a:ext cx="4321175" cy="576263"/>
            <a:chOff x="192" y="720"/>
            <a:chExt cx="2722" cy="363"/>
          </a:xfrm>
        </p:grpSpPr>
        <p:sp>
          <p:nvSpPr>
            <p:cNvPr id="95265" name="Rectangle 33">
              <a:extLst>
                <a:ext uri="{FF2B5EF4-FFF2-40B4-BE49-F238E27FC236}">
                  <a16:creationId xmlns:a16="http://schemas.microsoft.com/office/drawing/2014/main" id="{BB7DA0BF-9F33-4783-8BF9-70D33BD2A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5266" name="Rectangle 34">
              <a:extLst>
                <a:ext uri="{FF2B5EF4-FFF2-40B4-BE49-F238E27FC236}">
                  <a16:creationId xmlns:a16="http://schemas.microsoft.com/office/drawing/2014/main" id="{270B93CE-2D8E-4C69-83AC-EEC2629AA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</a:p>
          </p:txBody>
        </p:sp>
        <p:sp>
          <p:nvSpPr>
            <p:cNvPr id="95267" name="Rectangle 35">
              <a:extLst>
                <a:ext uri="{FF2B5EF4-FFF2-40B4-BE49-F238E27FC236}">
                  <a16:creationId xmlns:a16="http://schemas.microsoft.com/office/drawing/2014/main" id="{C972DB37-0A95-4E47-A295-EC5AAAD13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268" name="Rectangle 36">
              <a:extLst>
                <a:ext uri="{FF2B5EF4-FFF2-40B4-BE49-F238E27FC236}">
                  <a16:creationId xmlns:a16="http://schemas.microsoft.com/office/drawing/2014/main" id="{55CAA00B-23A2-47FE-B2BD-06CD1C25D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69" name="Rectangle 37">
              <a:extLst>
                <a:ext uri="{FF2B5EF4-FFF2-40B4-BE49-F238E27FC236}">
                  <a16:creationId xmlns:a16="http://schemas.microsoft.com/office/drawing/2014/main" id="{13D0CC61-0400-4629-876B-4D0CBBB7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95270" name="Rectangle 38">
              <a:extLst>
                <a:ext uri="{FF2B5EF4-FFF2-40B4-BE49-F238E27FC236}">
                  <a16:creationId xmlns:a16="http://schemas.microsoft.com/office/drawing/2014/main" id="{073B056E-EDFE-4F88-88C9-B58702E50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95272" name="Oval 40">
            <a:extLst>
              <a:ext uri="{FF2B5EF4-FFF2-40B4-BE49-F238E27FC236}">
                <a16:creationId xmlns:a16="http://schemas.microsoft.com/office/drawing/2014/main" id="{84E3E986-8375-4B7F-8083-F80B1E888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636838"/>
            <a:ext cx="685800" cy="685800"/>
          </a:xfrm>
          <a:prstGeom prst="ellipse">
            <a:avLst/>
          </a:prstGeom>
          <a:solidFill>
            <a:srgbClr val="F0F076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99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5351" name="Group 119">
            <a:extLst>
              <a:ext uri="{FF2B5EF4-FFF2-40B4-BE49-F238E27FC236}">
                <a16:creationId xmlns:a16="http://schemas.microsoft.com/office/drawing/2014/main" id="{0D748E4A-4ED0-41EF-82C4-7F687B24BCA6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4438650"/>
            <a:ext cx="5761038" cy="576263"/>
            <a:chOff x="720" y="2832"/>
            <a:chExt cx="3629" cy="363"/>
          </a:xfrm>
        </p:grpSpPr>
        <p:sp>
          <p:nvSpPr>
            <p:cNvPr id="95274" name="Rectangle 42">
              <a:extLst>
                <a:ext uri="{FF2B5EF4-FFF2-40B4-BE49-F238E27FC236}">
                  <a16:creationId xmlns:a16="http://schemas.microsoft.com/office/drawing/2014/main" id="{4251422F-0196-45E5-ADB4-EF7047727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5" name="Rectangle 43">
              <a:extLst>
                <a:ext uri="{FF2B5EF4-FFF2-40B4-BE49-F238E27FC236}">
                  <a16:creationId xmlns:a16="http://schemas.microsoft.com/office/drawing/2014/main" id="{C43104BC-24F5-48CE-9377-246F78E2B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6" name="Rectangle 44">
              <a:extLst>
                <a:ext uri="{FF2B5EF4-FFF2-40B4-BE49-F238E27FC236}">
                  <a16:creationId xmlns:a16="http://schemas.microsoft.com/office/drawing/2014/main" id="{7BAF620E-3EF4-4AB9-A0AF-33BFB0DB0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7" name="Rectangle 45">
              <a:extLst>
                <a:ext uri="{FF2B5EF4-FFF2-40B4-BE49-F238E27FC236}">
                  <a16:creationId xmlns:a16="http://schemas.microsoft.com/office/drawing/2014/main" id="{E79E49D4-AEFE-4D76-B748-B9C89DBA8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0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8" name="Rectangle 46">
              <a:extLst>
                <a:ext uri="{FF2B5EF4-FFF2-40B4-BE49-F238E27FC236}">
                  <a16:creationId xmlns:a16="http://schemas.microsoft.com/office/drawing/2014/main" id="{BEAEF906-30FA-406A-A949-2506600B5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4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9" name="Rectangle 47">
              <a:extLst>
                <a:ext uri="{FF2B5EF4-FFF2-40B4-BE49-F238E27FC236}">
                  <a16:creationId xmlns:a16="http://schemas.microsoft.com/office/drawing/2014/main" id="{31653434-847B-4EF5-930E-33C5EAD70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8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80" name="Rectangle 48">
              <a:extLst>
                <a:ext uri="{FF2B5EF4-FFF2-40B4-BE49-F238E27FC236}">
                  <a16:creationId xmlns:a16="http://schemas.microsoft.com/office/drawing/2014/main" id="{6D0DE92C-0D7C-4FA6-8C02-3A29D6F37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81" name="Rectangle 49">
              <a:extLst>
                <a:ext uri="{FF2B5EF4-FFF2-40B4-BE49-F238E27FC236}">
                  <a16:creationId xmlns:a16="http://schemas.microsoft.com/office/drawing/2014/main" id="{B806DC92-ED7F-4859-BBAA-8F02D01C2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50" name="Group 118">
            <a:extLst>
              <a:ext uri="{FF2B5EF4-FFF2-40B4-BE49-F238E27FC236}">
                <a16:creationId xmlns:a16="http://schemas.microsoft.com/office/drawing/2014/main" id="{4800EEED-8F91-41F8-87C2-741BC76A761E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438650"/>
            <a:ext cx="5761037" cy="576263"/>
            <a:chOff x="1677" y="624"/>
            <a:chExt cx="3629" cy="363"/>
          </a:xfrm>
        </p:grpSpPr>
        <p:sp>
          <p:nvSpPr>
            <p:cNvPr id="95284" name="Rectangle 52">
              <a:extLst>
                <a:ext uri="{FF2B5EF4-FFF2-40B4-BE49-F238E27FC236}">
                  <a16:creationId xmlns:a16="http://schemas.microsoft.com/office/drawing/2014/main" id="{8A67D696-D119-46E6-8225-1EEE832EE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285" name="Rectangle 53">
              <a:extLst>
                <a:ext uri="{FF2B5EF4-FFF2-40B4-BE49-F238E27FC236}">
                  <a16:creationId xmlns:a16="http://schemas.microsoft.com/office/drawing/2014/main" id="{BC6131DE-2E39-410E-9CB9-6303A085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95286" name="Rectangle 54">
              <a:extLst>
                <a:ext uri="{FF2B5EF4-FFF2-40B4-BE49-F238E27FC236}">
                  <a16:creationId xmlns:a16="http://schemas.microsoft.com/office/drawing/2014/main" id="{EBE234E0-F281-48E4-A438-CD3B13895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5287" name="Rectangle 55">
              <a:extLst>
                <a:ext uri="{FF2B5EF4-FFF2-40B4-BE49-F238E27FC236}">
                  <a16:creationId xmlns:a16="http://schemas.microsoft.com/office/drawing/2014/main" id="{E8673156-A76D-449C-8FEB-1B7DDE199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95288" name="Rectangle 56">
              <a:extLst>
                <a:ext uri="{FF2B5EF4-FFF2-40B4-BE49-F238E27FC236}">
                  <a16:creationId xmlns:a16="http://schemas.microsoft.com/office/drawing/2014/main" id="{7CBA9A40-ED6E-428D-BAA0-623867B6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89" name="Rectangle 57">
              <a:extLst>
                <a:ext uri="{FF2B5EF4-FFF2-40B4-BE49-F238E27FC236}">
                  <a16:creationId xmlns:a16="http://schemas.microsoft.com/office/drawing/2014/main" id="{D7EC19FA-C8EA-4080-ACB5-7E33367F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5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95290" name="Rectangle 58">
              <a:extLst>
                <a:ext uri="{FF2B5EF4-FFF2-40B4-BE49-F238E27FC236}">
                  <a16:creationId xmlns:a16="http://schemas.microsoft.com/office/drawing/2014/main" id="{8EEC1951-07D0-4901-9C85-2EC931D4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291" name="Rectangle 59">
              <a:extLst>
                <a:ext uri="{FF2B5EF4-FFF2-40B4-BE49-F238E27FC236}">
                  <a16:creationId xmlns:a16="http://schemas.microsoft.com/office/drawing/2014/main" id="{0116FE5B-AFEA-4A0C-9263-AB1D0E4C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95293" name="Group 61">
            <a:extLst>
              <a:ext uri="{FF2B5EF4-FFF2-40B4-BE49-F238E27FC236}">
                <a16:creationId xmlns:a16="http://schemas.microsoft.com/office/drawing/2014/main" id="{E34D7527-F532-48ED-A3F1-9757F61B037B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284538"/>
            <a:ext cx="6443662" cy="577850"/>
            <a:chOff x="1701" y="2205"/>
            <a:chExt cx="4059" cy="364"/>
          </a:xfrm>
        </p:grpSpPr>
        <p:sp>
          <p:nvSpPr>
            <p:cNvPr id="95294" name="Rectangle 62">
              <a:extLst>
                <a:ext uri="{FF2B5EF4-FFF2-40B4-BE49-F238E27FC236}">
                  <a16:creationId xmlns:a16="http://schemas.microsoft.com/office/drawing/2014/main" id="{26FE8215-DCC5-48DA-8311-FCF6DF69F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5" name="Rectangle 63">
              <a:extLst>
                <a:ext uri="{FF2B5EF4-FFF2-40B4-BE49-F238E27FC236}">
                  <a16:creationId xmlns:a16="http://schemas.microsoft.com/office/drawing/2014/main" id="{BC7FDB5E-8DF7-4D84-9D5D-879AD640A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6" name="Rectangle 64">
              <a:extLst>
                <a:ext uri="{FF2B5EF4-FFF2-40B4-BE49-F238E27FC236}">
                  <a16:creationId xmlns:a16="http://schemas.microsoft.com/office/drawing/2014/main" id="{0E4FC88E-4676-42FD-A104-D3CABD783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7" name="Rectangle 65">
              <a:extLst>
                <a:ext uri="{FF2B5EF4-FFF2-40B4-BE49-F238E27FC236}">
                  <a16:creationId xmlns:a16="http://schemas.microsoft.com/office/drawing/2014/main" id="{A233563B-5B44-4824-A8DB-9CD2E23F2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2206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8" name="Rectangle 66">
              <a:extLst>
                <a:ext uri="{FF2B5EF4-FFF2-40B4-BE49-F238E27FC236}">
                  <a16:creationId xmlns:a16="http://schemas.microsoft.com/office/drawing/2014/main" id="{78DD9D6B-69DF-4E04-8F16-984DFE6B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9" name="Rectangle 67">
              <a:extLst>
                <a:ext uri="{FF2B5EF4-FFF2-40B4-BE49-F238E27FC236}">
                  <a16:creationId xmlns:a16="http://schemas.microsoft.com/office/drawing/2014/main" id="{33D3ECE3-FBFD-4E67-A12E-789DF62AD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0" name="Rectangle 68">
              <a:extLst>
                <a:ext uri="{FF2B5EF4-FFF2-40B4-BE49-F238E27FC236}">
                  <a16:creationId xmlns:a16="http://schemas.microsoft.com/office/drawing/2014/main" id="{A15FA9DC-10BC-487F-BCB0-E67FA1793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1" name="Rectangle 69">
              <a:extLst>
                <a:ext uri="{FF2B5EF4-FFF2-40B4-BE49-F238E27FC236}">
                  <a16:creationId xmlns:a16="http://schemas.microsoft.com/office/drawing/2014/main" id="{EABEE4E6-6B1A-4F48-AC9C-35BEDE74C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2" name="Rectangle 70">
              <a:extLst>
                <a:ext uri="{FF2B5EF4-FFF2-40B4-BE49-F238E27FC236}">
                  <a16:creationId xmlns:a16="http://schemas.microsoft.com/office/drawing/2014/main" id="{00674E33-CDEA-49B2-AF60-0D2F6D103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03" name="Group 71">
            <a:extLst>
              <a:ext uri="{FF2B5EF4-FFF2-40B4-BE49-F238E27FC236}">
                <a16:creationId xmlns:a16="http://schemas.microsoft.com/office/drawing/2014/main" id="{F9154AC3-D5E6-4226-9354-1C1A886C7D9B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276600"/>
            <a:ext cx="6443663" cy="577850"/>
            <a:chOff x="1701" y="2205"/>
            <a:chExt cx="4059" cy="364"/>
          </a:xfrm>
        </p:grpSpPr>
        <p:sp>
          <p:nvSpPr>
            <p:cNvPr id="95304" name="Rectangle 72">
              <a:extLst>
                <a:ext uri="{FF2B5EF4-FFF2-40B4-BE49-F238E27FC236}">
                  <a16:creationId xmlns:a16="http://schemas.microsoft.com/office/drawing/2014/main" id="{AFB1D622-0C4B-4FD9-BF32-BE843C9D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05" name="Rectangle 73">
              <a:extLst>
                <a:ext uri="{FF2B5EF4-FFF2-40B4-BE49-F238E27FC236}">
                  <a16:creationId xmlns:a16="http://schemas.microsoft.com/office/drawing/2014/main" id="{6806FA40-1DF0-4B90-9B6C-E5EF6A26B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95306" name="Rectangle 74">
              <a:extLst>
                <a:ext uri="{FF2B5EF4-FFF2-40B4-BE49-F238E27FC236}">
                  <a16:creationId xmlns:a16="http://schemas.microsoft.com/office/drawing/2014/main" id="{BD82E1F5-627B-46B6-BEB9-E4954B6AF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95307" name="Rectangle 75">
              <a:extLst>
                <a:ext uri="{FF2B5EF4-FFF2-40B4-BE49-F238E27FC236}">
                  <a16:creationId xmlns:a16="http://schemas.microsoft.com/office/drawing/2014/main" id="{36E414B8-DBEB-41EC-9408-D4AE7C656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2206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95308" name="Rectangle 76">
              <a:extLst>
                <a:ext uri="{FF2B5EF4-FFF2-40B4-BE49-F238E27FC236}">
                  <a16:creationId xmlns:a16="http://schemas.microsoft.com/office/drawing/2014/main" id="{85C48766-F27D-43D7-BB6D-F4863CEA3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309" name="Rectangle 77">
              <a:extLst>
                <a:ext uri="{FF2B5EF4-FFF2-40B4-BE49-F238E27FC236}">
                  <a16:creationId xmlns:a16="http://schemas.microsoft.com/office/drawing/2014/main" id="{FEB12D2F-7D00-4760-96AF-E05D37EB8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5310" name="Rectangle 78">
              <a:extLst>
                <a:ext uri="{FF2B5EF4-FFF2-40B4-BE49-F238E27FC236}">
                  <a16:creationId xmlns:a16="http://schemas.microsoft.com/office/drawing/2014/main" id="{DF5CDB79-DFF0-42F8-A9F0-AC89A1B54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311" name="Rectangle 79">
              <a:extLst>
                <a:ext uri="{FF2B5EF4-FFF2-40B4-BE49-F238E27FC236}">
                  <a16:creationId xmlns:a16="http://schemas.microsoft.com/office/drawing/2014/main" id="{3950B207-E36B-4411-A54E-E965A9B3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312" name="Rectangle 80">
              <a:extLst>
                <a:ext uri="{FF2B5EF4-FFF2-40B4-BE49-F238E27FC236}">
                  <a16:creationId xmlns:a16="http://schemas.microsoft.com/office/drawing/2014/main" id="{B89E8547-A970-4FA3-B18F-6398851E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95313" name="Group 81">
            <a:extLst>
              <a:ext uri="{FF2B5EF4-FFF2-40B4-BE49-F238E27FC236}">
                <a16:creationId xmlns:a16="http://schemas.microsoft.com/office/drawing/2014/main" id="{CC09A9CF-79E9-45C2-A5EA-91A3B101971F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141538"/>
            <a:ext cx="4308475" cy="576262"/>
            <a:chOff x="1882" y="1480"/>
            <a:chExt cx="2714" cy="363"/>
          </a:xfrm>
        </p:grpSpPr>
        <p:sp>
          <p:nvSpPr>
            <p:cNvPr id="95314" name="Rectangle 82">
              <a:extLst>
                <a:ext uri="{FF2B5EF4-FFF2-40B4-BE49-F238E27FC236}">
                  <a16:creationId xmlns:a16="http://schemas.microsoft.com/office/drawing/2014/main" id="{4CD2DF68-7681-4A61-890C-07BE674B9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5" name="Rectangle 83">
              <a:extLst>
                <a:ext uri="{FF2B5EF4-FFF2-40B4-BE49-F238E27FC236}">
                  <a16:creationId xmlns:a16="http://schemas.microsoft.com/office/drawing/2014/main" id="{91C00442-918B-4932-84BA-E3EBC9FF6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6" name="Rectangle 84">
              <a:extLst>
                <a:ext uri="{FF2B5EF4-FFF2-40B4-BE49-F238E27FC236}">
                  <a16:creationId xmlns:a16="http://schemas.microsoft.com/office/drawing/2014/main" id="{59E9E3D0-DEC9-4D41-9BFD-0B008574C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7" name="Rectangle 85">
              <a:extLst>
                <a:ext uri="{FF2B5EF4-FFF2-40B4-BE49-F238E27FC236}">
                  <a16:creationId xmlns:a16="http://schemas.microsoft.com/office/drawing/2014/main" id="{1D031F7A-9955-483A-899A-1CC456E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8" name="Rectangle 86">
              <a:extLst>
                <a:ext uri="{FF2B5EF4-FFF2-40B4-BE49-F238E27FC236}">
                  <a16:creationId xmlns:a16="http://schemas.microsoft.com/office/drawing/2014/main" id="{835CB1FF-BFC4-4315-9A70-7F44FE385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9" name="Rectangle 87">
              <a:extLst>
                <a:ext uri="{FF2B5EF4-FFF2-40B4-BE49-F238E27FC236}">
                  <a16:creationId xmlns:a16="http://schemas.microsoft.com/office/drawing/2014/main" id="{0FA3DE12-A7CE-4A98-94DE-3FF11835D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20" name="Group 88">
            <a:extLst>
              <a:ext uri="{FF2B5EF4-FFF2-40B4-BE49-F238E27FC236}">
                <a16:creationId xmlns:a16="http://schemas.microsoft.com/office/drawing/2014/main" id="{37509F30-7544-4425-82FD-1E926501B627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133600"/>
            <a:ext cx="4308475" cy="576263"/>
            <a:chOff x="1882" y="1480"/>
            <a:chExt cx="2714" cy="363"/>
          </a:xfrm>
        </p:grpSpPr>
        <p:sp>
          <p:nvSpPr>
            <p:cNvPr id="95321" name="Rectangle 89">
              <a:extLst>
                <a:ext uri="{FF2B5EF4-FFF2-40B4-BE49-F238E27FC236}">
                  <a16:creationId xmlns:a16="http://schemas.microsoft.com/office/drawing/2014/main" id="{BDEA1C86-9C3C-4F7C-91D9-D4863EA3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95322" name="Rectangle 90">
              <a:extLst>
                <a:ext uri="{FF2B5EF4-FFF2-40B4-BE49-F238E27FC236}">
                  <a16:creationId xmlns:a16="http://schemas.microsoft.com/office/drawing/2014/main" id="{01984230-1C88-40B1-B3C8-1D6EAFC4A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5323" name="Rectangle 91">
              <a:extLst>
                <a:ext uri="{FF2B5EF4-FFF2-40B4-BE49-F238E27FC236}">
                  <a16:creationId xmlns:a16="http://schemas.microsoft.com/office/drawing/2014/main" id="{D266FD69-3D66-4960-9B50-36F4F2AFE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324" name="Rectangle 92">
              <a:extLst>
                <a:ext uri="{FF2B5EF4-FFF2-40B4-BE49-F238E27FC236}">
                  <a16:creationId xmlns:a16="http://schemas.microsoft.com/office/drawing/2014/main" id="{54B84CA1-56B0-4BCC-9EB1-463BD482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25" name="Rectangle 93">
              <a:extLst>
                <a:ext uri="{FF2B5EF4-FFF2-40B4-BE49-F238E27FC236}">
                  <a16:creationId xmlns:a16="http://schemas.microsoft.com/office/drawing/2014/main" id="{58CDF738-6066-4497-8939-8E18AC97A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95326" name="Rectangle 94">
              <a:extLst>
                <a:ext uri="{FF2B5EF4-FFF2-40B4-BE49-F238E27FC236}">
                  <a16:creationId xmlns:a16="http://schemas.microsoft.com/office/drawing/2014/main" id="{68482DBF-2E8F-4447-ABAD-4A2FE3E85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</a:p>
          </p:txBody>
        </p:sp>
      </p:grpSp>
      <p:grpSp>
        <p:nvGrpSpPr>
          <p:cNvPr id="95327" name="Group 95">
            <a:extLst>
              <a:ext uri="{FF2B5EF4-FFF2-40B4-BE49-F238E27FC236}">
                <a16:creationId xmlns:a16="http://schemas.microsoft.com/office/drawing/2014/main" id="{81100C91-C485-4A52-AC14-CD70102168CD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1557338"/>
            <a:ext cx="5040312" cy="582612"/>
            <a:chOff x="1474" y="709"/>
            <a:chExt cx="3175" cy="367"/>
          </a:xfrm>
        </p:grpSpPr>
        <p:sp>
          <p:nvSpPr>
            <p:cNvPr id="95328" name="Rectangle 96">
              <a:extLst>
                <a:ext uri="{FF2B5EF4-FFF2-40B4-BE49-F238E27FC236}">
                  <a16:creationId xmlns:a16="http://schemas.microsoft.com/office/drawing/2014/main" id="{8EBB00C3-AC7C-40B8-AD6E-D052D46EB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71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29" name="Rectangle 97">
              <a:extLst>
                <a:ext uri="{FF2B5EF4-FFF2-40B4-BE49-F238E27FC236}">
                  <a16:creationId xmlns:a16="http://schemas.microsoft.com/office/drawing/2014/main" id="{B1CAC050-FAD6-4CE6-9236-90741FD3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71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0" name="Rectangle 98">
              <a:extLst>
                <a:ext uri="{FF2B5EF4-FFF2-40B4-BE49-F238E27FC236}">
                  <a16:creationId xmlns:a16="http://schemas.microsoft.com/office/drawing/2014/main" id="{4BC5AC0B-CD0E-46BF-88BB-90F29C11D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713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1" name="Rectangle 99">
              <a:extLst>
                <a:ext uri="{FF2B5EF4-FFF2-40B4-BE49-F238E27FC236}">
                  <a16:creationId xmlns:a16="http://schemas.microsoft.com/office/drawing/2014/main" id="{F6DBF5B7-7AA0-4EE0-996B-5B3A7379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2" name="Rectangle 100">
              <a:extLst>
                <a:ext uri="{FF2B5EF4-FFF2-40B4-BE49-F238E27FC236}">
                  <a16:creationId xmlns:a16="http://schemas.microsoft.com/office/drawing/2014/main" id="{709E4313-A74E-4033-A96B-B93FBD391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3" name="Rectangle 101">
              <a:extLst>
                <a:ext uri="{FF2B5EF4-FFF2-40B4-BE49-F238E27FC236}">
                  <a16:creationId xmlns:a16="http://schemas.microsoft.com/office/drawing/2014/main" id="{5198EBAA-3068-40AA-9124-F36C70D2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4" name="Rectangle 102">
              <a:extLst>
                <a:ext uri="{FF2B5EF4-FFF2-40B4-BE49-F238E27FC236}">
                  <a16:creationId xmlns:a16="http://schemas.microsoft.com/office/drawing/2014/main" id="{B481AD29-6341-4820-992C-F4372337B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35" name="Group 103">
            <a:extLst>
              <a:ext uri="{FF2B5EF4-FFF2-40B4-BE49-F238E27FC236}">
                <a16:creationId xmlns:a16="http://schemas.microsoft.com/office/drawing/2014/main" id="{E9D255D9-F19F-49AB-8B5F-FCC969655AC8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1550988"/>
            <a:ext cx="5040312" cy="582612"/>
            <a:chOff x="1474" y="709"/>
            <a:chExt cx="3175" cy="367"/>
          </a:xfrm>
        </p:grpSpPr>
        <p:sp>
          <p:nvSpPr>
            <p:cNvPr id="95336" name="Rectangle 104">
              <a:extLst>
                <a:ext uri="{FF2B5EF4-FFF2-40B4-BE49-F238E27FC236}">
                  <a16:creationId xmlns:a16="http://schemas.microsoft.com/office/drawing/2014/main" id="{EDA980AD-DD70-44EF-A5BE-D4ADC2F92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712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337" name="Rectangle 105">
              <a:extLst>
                <a:ext uri="{FF2B5EF4-FFF2-40B4-BE49-F238E27FC236}">
                  <a16:creationId xmlns:a16="http://schemas.microsoft.com/office/drawing/2014/main" id="{AF2C0139-4519-46DC-AE78-D4932C89D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712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38" name="Rectangle 106">
              <a:extLst>
                <a:ext uri="{FF2B5EF4-FFF2-40B4-BE49-F238E27FC236}">
                  <a16:creationId xmlns:a16="http://schemas.microsoft.com/office/drawing/2014/main" id="{47BFC1FE-CF44-4667-8F8F-EC4EE7A82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713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95339" name="Rectangle 107">
              <a:extLst>
                <a:ext uri="{FF2B5EF4-FFF2-40B4-BE49-F238E27FC236}">
                  <a16:creationId xmlns:a16="http://schemas.microsoft.com/office/drawing/2014/main" id="{17E3311E-0557-4287-9AA6-7B013514C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95340" name="Rectangle 108">
              <a:extLst>
                <a:ext uri="{FF2B5EF4-FFF2-40B4-BE49-F238E27FC236}">
                  <a16:creationId xmlns:a16="http://schemas.microsoft.com/office/drawing/2014/main" id="{C2AEEB48-E510-43FA-85EA-C1C01FFAA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341" name="Rectangle 109">
              <a:extLst>
                <a:ext uri="{FF2B5EF4-FFF2-40B4-BE49-F238E27FC236}">
                  <a16:creationId xmlns:a16="http://schemas.microsoft.com/office/drawing/2014/main" id="{36B27BBB-9C24-4D3E-B672-5CB4E0C21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Ễ</a:t>
              </a:r>
            </a:p>
          </p:txBody>
        </p:sp>
        <p:sp>
          <p:nvSpPr>
            <p:cNvPr id="95342" name="Rectangle 110">
              <a:extLst>
                <a:ext uri="{FF2B5EF4-FFF2-40B4-BE49-F238E27FC236}">
                  <a16:creationId xmlns:a16="http://schemas.microsoft.com/office/drawing/2014/main" id="{5E160DCC-C290-4FC8-B6A1-E0E7DEE9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sp>
        <p:nvSpPr>
          <p:cNvPr id="95343" name="Rectangle 111">
            <a:extLst>
              <a:ext uri="{FF2B5EF4-FFF2-40B4-BE49-F238E27FC236}">
                <a16:creationId xmlns:a16="http://schemas.microsoft.com/office/drawing/2014/main" id="{A37130AD-965B-4D42-BD0B-DB0FF467B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577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Đây là một biểu hiện không tôn trọng người khuyết tật?</a:t>
            </a:r>
          </a:p>
        </p:txBody>
      </p:sp>
      <p:sp>
        <p:nvSpPr>
          <p:cNvPr id="95344" name="Text Box 112">
            <a:extLst>
              <a:ext uri="{FF2B5EF4-FFF2-40B4-BE49-F238E27FC236}">
                <a16:creationId xmlns:a16="http://schemas.microsoft.com/office/drawing/2014/main" id="{16F28B52-7EC3-4616-A5B1-2DCD864E7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89646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Đối với con người ngoài sức khỏe ra còn gì quan trọng?</a:t>
            </a:r>
          </a:p>
        </p:txBody>
      </p:sp>
      <p:sp>
        <p:nvSpPr>
          <p:cNvPr id="95345" name="Text Box 113">
            <a:extLst>
              <a:ext uri="{FF2B5EF4-FFF2-40B4-BE49-F238E27FC236}">
                <a16:creationId xmlns:a16="http://schemas.microsoft.com/office/drawing/2014/main" id="{705AC32D-1EFF-4363-AA90-AEA3DA36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81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Tôn trọng người khác là sự đánh giá đúng mức coi trọng danh dự,………..của người khác?</a:t>
            </a:r>
          </a:p>
        </p:txBody>
      </p:sp>
      <p:sp>
        <p:nvSpPr>
          <p:cNvPr id="95346" name="Text Box 114">
            <a:extLst>
              <a:ext uri="{FF2B5EF4-FFF2-40B4-BE49-F238E27FC236}">
                <a16:creationId xmlns:a16="http://schemas.microsoft.com/office/drawing/2014/main" id="{A817E3D9-BF03-4D1A-B001-8B9EC6D2C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Đây là một biểu hiện không tôn trọng những người nghèo khó?</a:t>
            </a:r>
          </a:p>
        </p:txBody>
      </p:sp>
      <p:sp>
        <p:nvSpPr>
          <p:cNvPr id="95347" name="Text Box 115">
            <a:extLst>
              <a:ext uri="{FF2B5EF4-FFF2-40B4-BE49-F238E27FC236}">
                <a16:creationId xmlns:a16="http://schemas.microsoft.com/office/drawing/2014/main" id="{C792FE0B-4572-4D2F-B235-A3FB31318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828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Tôn trọng người khác thể hiện lối sống gì của mỗi con người?</a:t>
            </a:r>
          </a:p>
        </p:txBody>
      </p:sp>
      <p:sp>
        <p:nvSpPr>
          <p:cNvPr id="95348" name="Text Box 116">
            <a:extLst>
              <a:ext uri="{FF2B5EF4-FFF2-40B4-BE49-F238E27FC236}">
                <a16:creationId xmlns:a16="http://schemas.microsoft.com/office/drawing/2014/main" id="{17DDB29A-A3FE-4C34-9D0F-DE839863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81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Khi người khác gặp điều bất hạnh chúng ta cần phải làm gì để thể hiện sự tôn trọng họ?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5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5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9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7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5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9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9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>
            <a:extLst>
              <a:ext uri="{FF2B5EF4-FFF2-40B4-BE49-F238E27FC236}">
                <a16:creationId xmlns:a16="http://schemas.microsoft.com/office/drawing/2014/main" id="{334AD645-AF11-4882-962B-E7FF8FCA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Rectangle 5">
            <a:extLst>
              <a:ext uri="{FF2B5EF4-FFF2-40B4-BE49-F238E27FC236}">
                <a16:creationId xmlns:a16="http://schemas.microsoft.com/office/drawing/2014/main" id="{252269FA-C3FD-4C40-8E82-188A4566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38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br>
              <a:rPr lang="vi-VN" altLang="en-US" sz="700" b="0">
                <a:solidFill>
                  <a:srgbClr val="252525"/>
                </a:solidFill>
                <a:cs typeface="Times New Roman" panose="02020603050405020304" pitchFamily="18" charset="0"/>
              </a:rPr>
            </a:b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hút thuốc lá!</a:t>
            </a:r>
          </a:p>
          <a:p>
            <a:pPr algn="ctr" eaLnBrk="0" hangingPunct="0"/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hiểm chết người</a:t>
            </a:r>
            <a:endParaRPr lang="vi-VN" altLang="en-US" sz="8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81" name="Rectangle 9">
            <a:extLst>
              <a:ext uri="{FF2B5EF4-FFF2-40B4-BE49-F238E27FC236}">
                <a16:creationId xmlns:a16="http://schemas.microsoft.com/office/drawing/2014/main" id="{7BBB407B-47E8-409D-89F0-1D29B3057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0"/>
            <a:ext cx="3352800" cy="426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2" name="Rectangle 10">
            <a:extLst>
              <a:ext uri="{FF2B5EF4-FFF2-40B4-BE49-F238E27FC236}">
                <a16:creationId xmlns:a16="http://schemas.microsoft.com/office/drawing/2014/main" id="{38DA1547-1EBB-44AA-B63B-AD9D1888B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0"/>
            <a:ext cx="2438400" cy="388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3" name="Rectangle 11">
            <a:extLst>
              <a:ext uri="{FF2B5EF4-FFF2-40B4-BE49-F238E27FC236}">
                <a16:creationId xmlns:a16="http://schemas.microsoft.com/office/drawing/2014/main" id="{68268A41-C32A-4500-A54E-A82D9931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267200"/>
            <a:ext cx="2743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4" name="Rectangle 12">
            <a:extLst>
              <a:ext uri="{FF2B5EF4-FFF2-40B4-BE49-F238E27FC236}">
                <a16:creationId xmlns:a16="http://schemas.microsoft.com/office/drawing/2014/main" id="{1D9E9D7A-E10E-4E62-8116-73190D393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195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676C8B20-FD67-4DCA-AD62-940E32B2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048000"/>
            <a:ext cx="28194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9238AC09-8301-4E35-9C39-5E676B2F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528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8" name="AutoShape 16">
            <a:hlinkClick r:id="rId5" action="ppaction://hlinksldjump"/>
            <a:extLst>
              <a:ext uri="{FF2B5EF4-FFF2-40B4-BE49-F238E27FC236}">
                <a16:creationId xmlns:a16="http://schemas.microsoft.com/office/drawing/2014/main" id="{FFAE2D36-FF1B-40B8-BA59-997A7CFE8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0"/>
            <a:ext cx="609600" cy="3810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054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9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6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uiExpand="1" build="allAtOnce" animBg="1"/>
      <p:bldP spid="105481" grpId="0" animBg="1"/>
      <p:bldP spid="105482" grpId="0" animBg="1"/>
      <p:bldP spid="105483" grpId="0" animBg="1"/>
      <p:bldP spid="105485" grpId="0" animBg="1"/>
      <p:bldP spid="105486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533400" y="990600"/>
            <a:ext cx="7924800" cy="12954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28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vào phương án đúng nhất.</a:t>
            </a:r>
          </a:p>
          <a:p>
            <a:pPr algn="ctr"/>
            <a:r>
              <a:rPr lang="vi-VN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người khác cũng chính là:</a:t>
            </a:r>
            <a:endParaRPr lang="en-US" sz="28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09600" y="2438400"/>
            <a:ext cx="381000" cy="4114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>
            <a:off x="1378359" y="2623066"/>
            <a:ext cx="6234881" cy="57785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tôn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thân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</a:rPr>
              <a:t>mình</a:t>
            </a:r>
            <a:endParaRPr lang="en-US" sz="28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77833" name="AutoShape 9"/>
          <p:cNvSpPr>
            <a:spLocks noChangeArrowheads="1"/>
          </p:cNvSpPr>
          <p:nvPr/>
        </p:nvSpPr>
        <p:spPr bwMode="auto">
          <a:xfrm>
            <a:off x="1409037" y="3801735"/>
            <a:ext cx="6234881" cy="57785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8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36" name="AutoShape 12"/>
          <p:cNvSpPr>
            <a:spLocks noChangeArrowheads="1"/>
          </p:cNvSpPr>
          <p:nvPr/>
        </p:nvSpPr>
        <p:spPr bwMode="auto">
          <a:xfrm>
            <a:off x="1524000" y="4872842"/>
            <a:ext cx="6234881" cy="533400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Nhường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nhịn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khác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auto">
          <a:xfrm>
            <a:off x="1765696" y="5707581"/>
            <a:ext cx="6234881" cy="533400"/>
          </a:xfrm>
          <a:prstGeom prst="flowChartTermina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441325" y="92075"/>
            <a:ext cx="74506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9587" y="2623066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5843" y="3829050"/>
            <a:ext cx="33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2935" y="4872842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7928" y="5638906"/>
            <a:ext cx="34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1057928" y="5680224"/>
            <a:ext cx="417035" cy="440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4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381000" y="457200"/>
            <a:ext cx="8686800" cy="1676400"/>
          </a:xfrm>
          <a:prstGeom prst="flowChartAlternateProcess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Khoanh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tròn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đáp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án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trả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lời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</a:t>
            </a:r>
          </a:p>
          <a:p>
            <a:pPr algn="ctr" eaLnBrk="0" hangingPunct="0"/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Tôn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trọng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khác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endParaRPr lang="en-US" sz="2600" b="1" i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/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sự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thể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……………………..</a:t>
            </a:r>
            <a:r>
              <a:rPr lang="en-US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con </a:t>
            </a:r>
            <a:r>
              <a:rPr lang="en-US" sz="2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186208" y="2720975"/>
            <a:ext cx="6234881" cy="57785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nhịn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1207980" y="3679331"/>
            <a:ext cx="6234880" cy="57785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60" name="AutoShape 12"/>
          <p:cNvSpPr>
            <a:spLocks noChangeArrowheads="1"/>
          </p:cNvSpPr>
          <p:nvPr/>
        </p:nvSpPr>
        <p:spPr bwMode="auto">
          <a:xfrm>
            <a:off x="1207980" y="4450761"/>
            <a:ext cx="6234881" cy="533400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63" name="AutoShape 15"/>
          <p:cNvSpPr>
            <a:spLocks noChangeArrowheads="1"/>
          </p:cNvSpPr>
          <p:nvPr/>
        </p:nvSpPr>
        <p:spPr bwMode="auto">
          <a:xfrm>
            <a:off x="1114827" y="5406725"/>
            <a:ext cx="6234880" cy="533400"/>
          </a:xfrm>
          <a:prstGeom prst="flowChartTerminato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148644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018" y="277906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95" y="3737423"/>
            <a:ext cx="44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715" y="4436883"/>
            <a:ext cx="44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325" y="547846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57844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4" grpId="0" animBg="1"/>
      <p:bldP spid="78857" grpId="0" animBg="1"/>
      <p:bldP spid="78860" grpId="0" animBg="1"/>
      <p:bldP spid="78863" grpId="0" animBg="1"/>
      <p:bldP spid="78863" grpId="1" animBg="1"/>
      <p:bldP spid="2" grpId="0"/>
      <p:bldP spid="4" grpId="0"/>
      <p:bldP spid="5" grpId="0"/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533400" y="304800"/>
            <a:ext cx="8153400" cy="10668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28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Em không đồng tình với phương án nào sau đây: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52400" y="2438400"/>
            <a:ext cx="381000" cy="3505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0" y="2514600"/>
            <a:ext cx="9144000" cy="990600"/>
            <a:chOff x="192" y="2112"/>
            <a:chExt cx="2976" cy="57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vi-VN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Tôn 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vi-VN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rọng người khác cũng là biểu hiện của tôn trọng lẽ phải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>
              <a:off x="192" y="2112"/>
              <a:ext cx="322" cy="57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1002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80904" name="Group 8"/>
          <p:cNvGrpSpPr>
            <a:grpSpLocks/>
          </p:cNvGrpSpPr>
          <p:nvPr/>
        </p:nvGrpSpPr>
        <p:grpSpPr bwMode="auto">
          <a:xfrm>
            <a:off x="0" y="4724400"/>
            <a:ext cx="9144000" cy="1066800"/>
            <a:chOff x="192" y="2112"/>
            <a:chExt cx="2976" cy="576"/>
          </a:xfrm>
        </p:grpSpPr>
        <p:sp>
          <p:nvSpPr>
            <p:cNvPr id="80905" name="AutoShape 9"/>
            <p:cNvSpPr>
              <a:spLocks noChangeArrowheads="1"/>
            </p:cNvSpPr>
            <p:nvPr/>
          </p:nvSpPr>
          <p:spPr bwMode="auto">
            <a:xfrm>
              <a:off x="432" y="2256"/>
              <a:ext cx="2736" cy="432"/>
            </a:xfrm>
            <a:prstGeom prst="flowChartTerminator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Tôn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endPara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2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endPara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906" name="Oval 10"/>
            <p:cNvSpPr>
              <a:spLocks noChangeArrowheads="1"/>
            </p:cNvSpPr>
            <p:nvPr/>
          </p:nvSpPr>
          <p:spPr bwMode="auto">
            <a:xfrm>
              <a:off x="192" y="2112"/>
              <a:ext cx="357" cy="57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80907" name="Group 11"/>
          <p:cNvGrpSpPr>
            <a:grpSpLocks/>
          </p:cNvGrpSpPr>
          <p:nvPr/>
        </p:nvGrpSpPr>
        <p:grpSpPr bwMode="auto">
          <a:xfrm>
            <a:off x="-2959" y="3657600"/>
            <a:ext cx="9174726" cy="914400"/>
            <a:chOff x="182" y="2112"/>
            <a:chExt cx="2986" cy="576"/>
          </a:xfrm>
        </p:grpSpPr>
        <p:sp>
          <p:nvSpPr>
            <p:cNvPr id="80908" name="AutoShape 12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dành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tôn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ai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tôn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>
              <a:off x="182" y="2112"/>
              <a:ext cx="357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 dirty="0">
                  <a:solidFill>
                    <a:srgbClr val="000000"/>
                  </a:solidFill>
                </a:rPr>
                <a:t>B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0" y="3657600"/>
            <a:ext cx="1097527" cy="914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4400" b="1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9253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  <p:bldP spid="8090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457200" y="533400"/>
            <a:ext cx="8153400" cy="17526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vào phương án đúng nhất</a:t>
            </a:r>
            <a:r>
              <a:rPr lang="vi-VN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Để được mọi người xung quanh tôn trọng</a:t>
            </a:r>
          </a:p>
          <a:p>
            <a:pPr algn="ctr"/>
            <a:r>
              <a:rPr lang="vi-VN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trước hết chúng ta phải:</a:t>
            </a:r>
            <a:endParaRPr lang="en-US" sz="2400" b="1" i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57200" y="2743200"/>
            <a:ext cx="381000" cy="3886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>
            <a:off x="609600" y="2743200"/>
            <a:ext cx="6705600" cy="990600"/>
            <a:chOff x="192" y="2112"/>
            <a:chExt cx="2976" cy="576"/>
          </a:xfrm>
        </p:grpSpPr>
        <p:sp>
          <p:nvSpPr>
            <p:cNvPr id="79878" name="AutoShape 6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thật giỏi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609600" y="3733800"/>
            <a:ext cx="6781800" cy="990600"/>
            <a:chOff x="192" y="2112"/>
            <a:chExt cx="2976" cy="576"/>
          </a:xfrm>
        </p:grpSpPr>
        <p:sp>
          <p:nvSpPr>
            <p:cNvPr id="79881" name="AutoShape 9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giàu có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82" name="Oval 10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79883" name="Group 11"/>
          <p:cNvGrpSpPr>
            <a:grpSpLocks/>
          </p:cNvGrpSpPr>
          <p:nvPr/>
        </p:nvGrpSpPr>
        <p:grpSpPr bwMode="auto">
          <a:xfrm>
            <a:off x="609600" y="5638800"/>
            <a:ext cx="6781800" cy="914400"/>
            <a:chOff x="192" y="2112"/>
            <a:chExt cx="2976" cy="576"/>
          </a:xfrm>
        </p:grpSpPr>
        <p:sp>
          <p:nvSpPr>
            <p:cNvPr id="79884" name="AutoShape 12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vi-VN" sz="2800" b="1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 nên nổi tiếng</a:t>
              </a:r>
              <a:endPara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</a:rPr>
                <a:t>D</a:t>
              </a:r>
            </a:p>
          </p:txBody>
        </p:sp>
      </p:grpSp>
      <p:grpSp>
        <p:nvGrpSpPr>
          <p:cNvPr id="79886" name="Group 14"/>
          <p:cNvGrpSpPr>
            <a:grpSpLocks/>
          </p:cNvGrpSpPr>
          <p:nvPr/>
        </p:nvGrpSpPr>
        <p:grpSpPr bwMode="auto">
          <a:xfrm>
            <a:off x="609600" y="4724400"/>
            <a:ext cx="6781800" cy="914400"/>
            <a:chOff x="192" y="2112"/>
            <a:chExt cx="2976" cy="576"/>
          </a:xfrm>
        </p:grpSpPr>
        <p:sp>
          <p:nvSpPr>
            <p:cNvPr id="79887" name="AutoShape 15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vi-VN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 trọng người khác</a:t>
              </a:r>
              <a:endPara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</a:rPr>
                <a:t>C</a:t>
              </a:r>
            </a:p>
          </p:txBody>
        </p:sp>
      </p:grp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594852" y="4712440"/>
            <a:ext cx="1312606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4400" b="1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9722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876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79177"/>
            <a:ext cx="8229600" cy="4525962"/>
          </a:xfrm>
        </p:spPr>
        <p:txBody>
          <a:bodyPr>
            <a:normAutofit/>
          </a:bodyPr>
          <a:lstStyle/>
          <a:p>
            <a:pPr marL="609600" indent="-609600"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thành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thành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thành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2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17C7B-F7B8-4BB4-8B58-AFFBB56F1769}"/>
              </a:ext>
            </a:extLst>
          </p:cNvPr>
          <p:cNvSpPr txBox="1"/>
          <p:nvPr/>
        </p:nvSpPr>
        <p:spPr>
          <a:xfrm>
            <a:off x="304800" y="614065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33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8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152400" y="1295400"/>
            <a:ext cx="8458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5C251-DA4F-4F26-B3B4-5DBAEF037DE9}"/>
              </a:ext>
            </a:extLst>
          </p:cNvPr>
          <p:cNvSpPr txBox="1"/>
          <p:nvPr/>
        </p:nvSpPr>
        <p:spPr>
          <a:xfrm>
            <a:off x="1295400" y="228600"/>
            <a:ext cx="56388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DE84-BAF8-4E08-B2F8-62443B7D5DDA}"/>
              </a:ext>
            </a:extLst>
          </p:cNvPr>
          <p:cNvSpPr txBox="1"/>
          <p:nvPr/>
        </p:nvSpPr>
        <p:spPr>
          <a:xfrm>
            <a:off x="152400" y="2286763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82755-E130-4E37-9F2B-6EDA5673F9F9}"/>
              </a:ext>
            </a:extLst>
          </p:cNvPr>
          <p:cNvSpPr txBox="1"/>
          <p:nvPr/>
        </p:nvSpPr>
        <p:spPr>
          <a:xfrm>
            <a:off x="471256" y="357942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51A46-3234-4483-AD9D-C0CDC0D3D3A3}"/>
              </a:ext>
            </a:extLst>
          </p:cNvPr>
          <p:cNvSpPr txBox="1"/>
          <p:nvPr/>
        </p:nvSpPr>
        <p:spPr>
          <a:xfrm>
            <a:off x="457200" y="4114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9D02F-5F1F-4E94-A428-666252CDDC31}"/>
              </a:ext>
            </a:extLst>
          </p:cNvPr>
          <p:cNvSpPr txBox="1"/>
          <p:nvPr/>
        </p:nvSpPr>
        <p:spPr>
          <a:xfrm>
            <a:off x="471256" y="460975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82074744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300287" y="381000"/>
            <a:ext cx="6708888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09575">
              <a:tabLst>
                <a:tab pos="19050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Hướng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Chép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3.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1,2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sz="3200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Tức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3,4/SGK tr.10)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4: “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chữ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tín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”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vấn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indent="409575">
              <a:tabLst>
                <a:tab pos="1905000" algn="l"/>
              </a:tabLst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Trả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hỏi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gợi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ý.	</a:t>
            </a:r>
          </a:p>
        </p:txBody>
      </p:sp>
      <p:pic>
        <p:nvPicPr>
          <p:cNvPr id="67587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152400"/>
            <a:ext cx="2514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25801"/>
            <a:ext cx="4419600" cy="26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53">
            <a:off x="-493669" y="4076823"/>
            <a:ext cx="26955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9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A1F1DDA-F5CA-43FC-8BAB-2B15C931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EAFC81CC-D730-456C-A898-D9F5F96D4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6629" name="AutoShape 5">
            <a:extLst>
              <a:ext uri="{FF2B5EF4-FFF2-40B4-BE49-F238E27FC236}">
                <a16:creationId xmlns:a16="http://schemas.microsoft.com/office/drawing/2014/main" id="{FAFAFEC9-CFA5-41DC-92C1-503DBA7E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9" name="Oval 25">
            <a:extLst>
              <a:ext uri="{FF2B5EF4-FFF2-40B4-BE49-F238E27FC236}">
                <a16:creationId xmlns:a16="http://schemas.microsoft.com/office/drawing/2014/main" id="{DC550277-3F38-429E-BD6F-EAEF1EC8B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6651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B96E3123-E742-443E-9001-A18B58CD6A7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7" name="Picture 33">
            <a:extLst>
              <a:ext uri="{FF2B5EF4-FFF2-40B4-BE49-F238E27FC236}">
                <a16:creationId xmlns:a16="http://schemas.microsoft.com/office/drawing/2014/main" id="{9382DE95-0ECC-4421-A569-643E13B5C1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61" name="Text Box 37">
            <a:extLst>
              <a:ext uri="{FF2B5EF4-FFF2-40B4-BE49-F238E27FC236}">
                <a16:creationId xmlns:a16="http://schemas.microsoft.com/office/drawing/2014/main" id="{FCDC7CEB-AB0D-4A81-B4EF-19F83A066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275972"/>
            <a:ext cx="510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</a:p>
        </p:txBody>
      </p:sp>
      <p:sp>
        <p:nvSpPr>
          <p:cNvPr id="26663" name="Text Box 39">
            <a:extLst>
              <a:ext uri="{FF2B5EF4-FFF2-40B4-BE49-F238E27FC236}">
                <a16:creationId xmlns:a16="http://schemas.microsoft.com/office/drawing/2014/main" id="{694C2060-5AE6-420B-A6A2-B120F459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2" y="210073"/>
            <a:ext cx="27447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6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51"/>
                </p:tgtEl>
              </p:cMediaNode>
            </p:audio>
          </p:childTnLst>
        </p:cTn>
      </p:par>
    </p:tnLst>
    <p:bldLst>
      <p:bldP spid="266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THVL - Bóng Mát Tâm Hồn- Bài Học Ý Nghĩa Về Sự Tôn Trọng">
            <a:hlinkClick r:id="" action="ppaction://media"/>
            <a:extLst>
              <a:ext uri="{FF2B5EF4-FFF2-40B4-BE49-F238E27FC236}">
                <a16:creationId xmlns:a16="http://schemas.microsoft.com/office/drawing/2014/main" id="{34C0B681-9532-4ACB-9183-6E17F84D7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70"/>
            <a:ext cx="4419599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7600"/>
            <a:ext cx="4408714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76594"/>
            <a:ext cx="4430486" cy="3407229"/>
          </a:xfrm>
          <a:prstGeom prst="rect">
            <a:avLst/>
          </a:prstGeom>
        </p:spPr>
      </p:pic>
      <p:pic>
        <p:nvPicPr>
          <p:cNvPr id="9" name="Picture 2" descr="C:\Users\Administrator\Downloads\Người Nhật dạy c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98370"/>
            <a:ext cx="464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$Recycle.Bin\S-1-5-21-2164199715-1369587831-94068983-500\$R41RTCD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8053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A325-C5EF-4F14-8517-CAA9FCEA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C122-B1E7-4064-A6ED-79B02BD0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44" y="1828800"/>
            <a:ext cx="7886700" cy="4351338"/>
          </a:xfrm>
        </p:spPr>
        <p:txBody>
          <a:bodyPr>
            <a:normAutofit/>
          </a:bodyPr>
          <a:lstStyle/>
          <a:p>
            <a:pPr marL="571500" indent="-571500"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  <a:p>
            <a:pPr marL="571500" indent="-571500"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BÀI HỌC: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53221D-6D1C-4920-9645-4515D06FF244}"/>
              </a:ext>
            </a:extLst>
          </p:cNvPr>
          <p:cNvSpPr txBox="1">
            <a:spLocks/>
          </p:cNvSpPr>
          <p:nvPr/>
        </p:nvSpPr>
        <p:spPr>
          <a:xfrm>
            <a:off x="451544" y="301902"/>
            <a:ext cx="7930456" cy="12982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3- </a:t>
            </a:r>
            <a:r>
              <a:rPr lang="en-US" alt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b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42541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"/>
            <a:ext cx="9067800" cy="6792686"/>
          </a:xfrm>
          <a:ln w="28575"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l"/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UcParenR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327424"/>
              </p:ext>
            </p:extLst>
          </p:nvPr>
        </p:nvGraphicFramePr>
        <p:xfrm>
          <a:off x="152400" y="1219200"/>
          <a:ext cx="4572000" cy="5320454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buýt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chọt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45317"/>
              </p:ext>
            </p:extLst>
          </p:nvPr>
        </p:nvGraphicFramePr>
        <p:xfrm>
          <a:off x="5181600" y="1219200"/>
          <a:ext cx="3810000" cy="9144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149879"/>
              </p:ext>
            </p:extLst>
          </p:nvPr>
        </p:nvGraphicFramePr>
        <p:xfrm>
          <a:off x="5181600" y="2133600"/>
          <a:ext cx="38100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186628"/>
              </p:ext>
            </p:extLst>
          </p:nvPr>
        </p:nvGraphicFramePr>
        <p:xfrm>
          <a:off x="5181600" y="3733800"/>
          <a:ext cx="381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85248"/>
              </p:ext>
            </p:extLst>
          </p:nvPr>
        </p:nvGraphicFramePr>
        <p:xfrm>
          <a:off x="5181600" y="2971799"/>
          <a:ext cx="3810000" cy="76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97358"/>
              </p:ext>
            </p:extLst>
          </p:nvPr>
        </p:nvGraphicFramePr>
        <p:xfrm>
          <a:off x="5181600" y="5562600"/>
          <a:ext cx="38100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917460"/>
              </p:ext>
            </p:extLst>
          </p:nvPr>
        </p:nvGraphicFramePr>
        <p:xfrm>
          <a:off x="5181600" y="4648200"/>
          <a:ext cx="3810000" cy="90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A50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A50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824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5300" y="2514600"/>
            <a:ext cx="8153400" cy="2819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4000" dirty="0">
                <a:solidFill>
                  <a:srgbClr val="0000FF"/>
                </a:solidFill>
                <a:latin typeface=".VnArial" pitchFamily="34" charset="0"/>
              </a:rPr>
              <a:t>     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311525" y="5268157"/>
            <a:ext cx="23391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7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70AA9C4-FBF2-423B-9A2E-315BB1ABD2E2}"/>
              </a:ext>
            </a:extLst>
          </p:cNvPr>
          <p:cNvSpPr/>
          <p:nvPr/>
        </p:nvSpPr>
        <p:spPr>
          <a:xfrm>
            <a:off x="1219200" y="166457"/>
            <a:ext cx="4613275" cy="219574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C6B64-5FC8-472C-AA14-69BB8F3CE694}"/>
              </a:ext>
            </a:extLst>
          </p:cNvPr>
          <p:cNvSpPr txBox="1"/>
          <p:nvPr/>
        </p:nvSpPr>
        <p:spPr>
          <a:xfrm>
            <a:off x="2133600" y="8382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21262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nimBg="1"/>
      <p:bldP spid="368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402" y="2416715"/>
            <a:ext cx="8313198" cy="2195743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838200" y="593566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19100" y="4419600"/>
            <a:ext cx="8305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endParaRPr lang="en-US" sz="3200" dirty="0">
              <a:solidFill>
                <a:srgbClr val="FF3300"/>
              </a:solidFill>
              <a:latin typeface=".VnArial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981EE64-3B88-4EC0-B14C-0FAAE7FC374F}"/>
              </a:ext>
            </a:extLst>
          </p:cNvPr>
          <p:cNvSpPr/>
          <p:nvPr/>
        </p:nvSpPr>
        <p:spPr>
          <a:xfrm>
            <a:off x="1257300" y="81175"/>
            <a:ext cx="4613275" cy="219574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822BB-B99E-42A2-AEC8-0D0D07AD656A}"/>
              </a:ext>
            </a:extLst>
          </p:cNvPr>
          <p:cNvSpPr txBox="1"/>
          <p:nvPr/>
        </p:nvSpPr>
        <p:spPr>
          <a:xfrm>
            <a:off x="2171700" y="752918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1985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A325-C5EF-4F14-8517-CAA9FCEA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C122-B1E7-4064-A6ED-79B02BD0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92" y="1828800"/>
            <a:ext cx="7886700" cy="4351338"/>
          </a:xfrm>
        </p:spPr>
        <p:txBody>
          <a:bodyPr>
            <a:normAutofit/>
          </a:bodyPr>
          <a:lstStyle/>
          <a:p>
            <a:pPr marL="571500" indent="-571500"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  <a:p>
            <a:pPr marL="571500" indent="-571500">
              <a:spcBef>
                <a:spcPts val="0"/>
              </a:spcBef>
              <a:buAutoNum type="romanU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53221D-6D1C-4920-9645-4515D06FF244}"/>
              </a:ext>
            </a:extLst>
          </p:cNvPr>
          <p:cNvSpPr txBox="1">
            <a:spLocks/>
          </p:cNvSpPr>
          <p:nvPr/>
        </p:nvSpPr>
        <p:spPr>
          <a:xfrm>
            <a:off x="451544" y="301902"/>
            <a:ext cx="7930456" cy="12982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3- </a:t>
            </a:r>
            <a:r>
              <a:rPr lang="en-US" alt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br>
              <a:rPr lang="en-US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71D3F-C933-4E41-8E0A-E9939EDB87BA}"/>
              </a:ext>
            </a:extLst>
          </p:cNvPr>
          <p:cNvSpPr txBox="1"/>
          <p:nvPr/>
        </p:nvSpPr>
        <p:spPr>
          <a:xfrm>
            <a:off x="990600" y="3276600"/>
            <a:ext cx="75247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D4EBA-60BA-4478-B3A3-4667F1EDEBA6}"/>
              </a:ext>
            </a:extLst>
          </p:cNvPr>
          <p:cNvSpPr txBox="1"/>
          <p:nvPr/>
        </p:nvSpPr>
        <p:spPr>
          <a:xfrm>
            <a:off x="990600" y="3731901"/>
            <a:ext cx="739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2377D-F4AF-4563-BBFD-69943245984D}"/>
              </a:ext>
            </a:extLst>
          </p:cNvPr>
          <p:cNvSpPr txBox="1"/>
          <p:nvPr/>
        </p:nvSpPr>
        <p:spPr>
          <a:xfrm>
            <a:off x="990600" y="45720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48C07-708E-4AD6-ADB9-8B1DC662009B}"/>
              </a:ext>
            </a:extLst>
          </p:cNvPr>
          <p:cNvSpPr txBox="1"/>
          <p:nvPr/>
        </p:nvSpPr>
        <p:spPr>
          <a:xfrm>
            <a:off x="635308" y="5341441"/>
            <a:ext cx="429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TẬP:</a:t>
            </a:r>
          </a:p>
        </p:txBody>
      </p:sp>
    </p:spTree>
    <p:extLst>
      <p:ext uri="{BB962C8B-B14F-4D97-AF65-F5344CB8AC3E}">
        <p14:creationId xmlns:p14="http://schemas.microsoft.com/office/powerpoint/2010/main" val="256967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1225</Words>
  <Application>Microsoft Office PowerPoint</Application>
  <PresentationFormat>On-screen Show (4:3)</PresentationFormat>
  <Paragraphs>185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.VnArial</vt:lpstr>
      <vt:lpstr>.VnTime</vt:lpstr>
      <vt:lpstr>Arial</vt:lpstr>
      <vt:lpstr>Calibri</vt:lpstr>
      <vt:lpstr>Calibri Light</vt:lpstr>
      <vt:lpstr>Times New Roman</vt:lpstr>
      <vt:lpstr>Wingdings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Family 116</cp:lastModifiedBy>
  <cp:revision>52</cp:revision>
  <dcterms:created xsi:type="dcterms:W3CDTF">2017-09-14T08:22:06Z</dcterms:created>
  <dcterms:modified xsi:type="dcterms:W3CDTF">2021-09-17T14:43:27Z</dcterms:modified>
</cp:coreProperties>
</file>